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1" r:id="rId6"/>
    <p:sldId id="262" r:id="rId7"/>
    <p:sldId id="274" r:id="rId8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4FCA5-516D-42AA-9544-3660A8F0CF14}" type="datetimeFigureOut">
              <a:rPr lang="de-DE" smtClean="0"/>
              <a:t>12.02.18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C1A6F-335A-46B3-91DA-F46950E07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626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F0FA-B9AA-4289-9436-00535CB75F29}" type="datetime1">
              <a:rPr lang="de-DE" smtClean="0"/>
              <a:t>12.02.18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54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87AF-ECB4-45A2-AB10-FE6F5E378D84}" type="datetime1">
              <a:rPr lang="de-DE" smtClean="0"/>
              <a:t>12.02.18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33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94A4-E3DD-461C-B510-768FD8DF9174}" type="datetime1">
              <a:rPr lang="de-DE" smtClean="0"/>
              <a:t>12.02.18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369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05FBA-C1F0-4F1D-BBDC-116AB23C2390}" type="datetime1">
              <a:rPr lang="de-DE" smtClean="0"/>
              <a:t>12.02.18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821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B03-A71F-4E9C-82DC-DAA8A8BE3412}" type="datetime1">
              <a:rPr lang="de-DE" smtClean="0"/>
              <a:t>12.02.18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72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48A5-B160-49BB-BAFE-25703CD2618B}" type="datetime1">
              <a:rPr lang="de-DE" smtClean="0"/>
              <a:t>12.02.18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638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1F614-69EF-44D1-8485-D017CF95DC20}" type="datetime1">
              <a:rPr lang="de-DE" smtClean="0"/>
              <a:t>12.02.18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174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0177-D7DD-4587-85EF-D18DC69DD0F5}" type="datetime1">
              <a:rPr lang="de-DE" smtClean="0"/>
              <a:t>12.02.18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448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A425E-F8DB-450B-9CEF-1644334DFC27}" type="datetime1">
              <a:rPr lang="de-DE" smtClean="0"/>
              <a:t>12.02.18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545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B48C-1151-477D-81BE-882199E2CA51}" type="datetime1">
              <a:rPr lang="de-DE" smtClean="0"/>
              <a:t>12.02.18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294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9F2F-8DA5-4983-9B92-0C2F1D0811CF}" type="datetime1">
              <a:rPr lang="de-DE" smtClean="0"/>
              <a:t>12.02.18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70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8FB3D-3539-4B8F-B8CD-796581FA3C48}" type="datetime1">
              <a:rPr lang="de-DE" smtClean="0"/>
              <a:t>12.02.18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F6E87-1A43-44A9-A0F4-611121ED8A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72279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luftdicht.de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ftdicht.de/" TargetMode="External"/><Relationship Id="rId2" Type="http://schemas.openxmlformats.org/officeDocument/2006/relationships/hyperlink" Target="mailto:htrauernicht@luftdicht.d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http://www.luftdicht-forum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DD5795-CB07-4E58-BA12-678C13315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5E65-9DCB-43DF-8FB4-ABBBDBE1F724}" type="datetime1">
              <a:rPr lang="de-DE" smtClean="0">
                <a:solidFill>
                  <a:schemeClr val="tx1"/>
                </a:solidFill>
              </a:rPr>
              <a:t>12.02.18</a:t>
            </a:fld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886E3A2-7142-49BF-A754-353F917B7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z="1400" b="1" smtClean="0">
                <a:solidFill>
                  <a:schemeClr val="tx1"/>
                </a:solidFill>
              </a:rPr>
              <a:t>1</a:t>
            </a:fld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F6B84AD-B843-4CF9-AEE1-5DCB5691552E}"/>
              </a:ext>
            </a:extLst>
          </p:cNvPr>
          <p:cNvSpPr txBox="1"/>
          <p:nvPr/>
        </p:nvSpPr>
        <p:spPr>
          <a:xfrm>
            <a:off x="1083192" y="21187"/>
            <a:ext cx="105622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Information zur Lüftungslogger-Excelmappe von </a:t>
            </a:r>
            <a:r>
              <a:rPr lang="de-DE" dirty="0">
                <a:hlinkClick r:id="rId2"/>
              </a:rPr>
              <a:t>www.luftdicht.de</a:t>
            </a:r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sz="2400" dirty="0"/>
              <a:t>Lektion „Datenvorrat stutzen“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C94DC3E-243A-4598-AEBC-C6D4832F74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5066" y="617570"/>
            <a:ext cx="1162050" cy="9144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366423EC-3204-454B-A695-BE2061147115}"/>
              </a:ext>
            </a:extLst>
          </p:cNvPr>
          <p:cNvSpPr txBox="1"/>
          <p:nvPr/>
        </p:nvSpPr>
        <p:spPr>
          <a:xfrm>
            <a:off x="238385" y="1036850"/>
            <a:ext cx="24487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Dieser Pfeil: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und der nebenstehende Textblock mit variablen Inhalten sind nicht normaler Bestandteil der Excelmappe. </a:t>
            </a:r>
          </a:p>
          <a:p>
            <a:endParaRPr lang="de-DE" dirty="0"/>
          </a:p>
          <a:p>
            <a:r>
              <a:rPr lang="de-DE" dirty="0"/>
              <a:t>Sie dienen der Hervorhebung bzw. der Beschreibung des gerade erklärten Details in der folgenden Präsentation.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F344091-A66A-4645-80BE-39E01BBA99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094" y="274490"/>
            <a:ext cx="1838325" cy="175260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72BBA08A-9CF6-496A-B9F6-F999B9866F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3958" y="1531970"/>
            <a:ext cx="4012342" cy="506964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82302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69736C3-8CDC-4BBA-878F-57B0F8A3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3308" y="6258653"/>
            <a:ext cx="2743200" cy="365125"/>
          </a:xfrm>
        </p:spPr>
        <p:txBody>
          <a:bodyPr/>
          <a:lstStyle/>
          <a:p>
            <a:fld id="{773625D9-7E3B-46E0-8CBE-F936C06676E6}" type="datetime1">
              <a:rPr lang="de-DE" smtClean="0">
                <a:solidFill>
                  <a:schemeClr val="tx1"/>
                </a:solidFill>
              </a:rPr>
              <a:t>12.02.18</a:t>
            </a:fld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A8684D2-D0FB-49E2-BDF8-EF62ED27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>
                <a:solidFill>
                  <a:schemeClr val="tx1"/>
                </a:solidFill>
              </a:rPr>
              <a:t>2</a:t>
            </a:fld>
            <a:endParaRPr lang="de-DE">
              <a:solidFill>
                <a:schemeClr val="tx1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FFA97EA-A412-41C7-B9A2-BD236DA05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078" y="670595"/>
            <a:ext cx="6400800" cy="19431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1D0B633-BBD6-464C-A673-E074BB10C3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7584" y="3001075"/>
            <a:ext cx="9020175" cy="282892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4164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500F8B9-6A1C-42C0-A045-3FF72F527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A479-6AEA-48B4-BC96-3864597C30C7}" type="datetime1">
              <a:rPr lang="de-DE" smtClean="0">
                <a:solidFill>
                  <a:schemeClr val="tx1"/>
                </a:solidFill>
              </a:rPr>
              <a:t>12.02.18</a:t>
            </a:fld>
            <a:endParaRPr lang="de-DE">
              <a:solidFill>
                <a:schemeClr val="tx1"/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C42F1-5FA4-4EAC-B386-BB7A05906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>
                <a:solidFill>
                  <a:schemeClr val="tx1"/>
                </a:solidFill>
              </a:rPr>
              <a:t>3</a:t>
            </a:fld>
            <a:endParaRPr lang="de-DE">
              <a:solidFill>
                <a:schemeClr val="tx1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C27D66B-A223-4702-B1FA-05E030F12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232" y="136525"/>
            <a:ext cx="8021536" cy="181698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C1DCE1C-2052-4879-A0B2-0EEE66606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0702" y="2211246"/>
            <a:ext cx="7670597" cy="421495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4329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0152CA-41D7-4A08-8BFB-B1389C3BA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D6215-C8D1-4536-B8D8-D8D8020EE36E}" type="datetime1">
              <a:rPr lang="de-DE" smtClean="0">
                <a:solidFill>
                  <a:schemeClr val="tx1"/>
                </a:solidFill>
              </a:rPr>
              <a:t>12.02.18</a:t>
            </a:fld>
            <a:endParaRPr lang="de-DE">
              <a:solidFill>
                <a:schemeClr val="tx1"/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3989E77-DD26-4DF1-9D5A-B997AD393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>
                <a:solidFill>
                  <a:schemeClr val="tx1"/>
                </a:solidFill>
              </a:rPr>
              <a:t>4</a:t>
            </a:fld>
            <a:endParaRPr lang="de-DE">
              <a:solidFill>
                <a:schemeClr val="tx1"/>
              </a:solidFill>
            </a:endParaRP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345ADC58-C4EA-4099-8392-D578EDCD7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066" y="511728"/>
            <a:ext cx="7800975" cy="9144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8BF4042B-A302-4EC2-B50C-B8B0D9B186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40" y="1684092"/>
            <a:ext cx="11553825" cy="131445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745DBCB4-101E-471D-BE55-4964132C5F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640" y="3289272"/>
            <a:ext cx="11299666" cy="71915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2066C3B0-1CF3-49B5-B265-E6853BF00D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640" y="4340470"/>
            <a:ext cx="11534775" cy="16668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0CEAD57D-F9EC-41C8-8788-B84AF988934A}"/>
              </a:ext>
            </a:extLst>
          </p:cNvPr>
          <p:cNvSpPr/>
          <p:nvPr/>
        </p:nvSpPr>
        <p:spPr>
          <a:xfrm>
            <a:off x="338007" y="4472278"/>
            <a:ext cx="1283516" cy="441059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798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723AB25-F644-415D-82D1-9732CE1A7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8D28-C654-46C9-BC8B-5C4874A9F3F6}" type="datetime1">
              <a:rPr lang="de-DE" smtClean="0">
                <a:solidFill>
                  <a:schemeClr val="tx1"/>
                </a:solidFill>
              </a:rPr>
              <a:t>12.02.18</a:t>
            </a:fld>
            <a:endParaRPr lang="de-DE">
              <a:solidFill>
                <a:schemeClr val="tx1"/>
              </a:solidFill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2E2B8D-3603-4FAC-A7F3-905CB5639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>
                <a:solidFill>
                  <a:schemeClr val="tx1"/>
                </a:solidFill>
              </a:rPr>
              <a:t>5</a:t>
            </a:fld>
            <a:endParaRPr lang="de-DE">
              <a:solidFill>
                <a:schemeClr val="tx1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62D15ED-6EB9-485E-B56D-A24448317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87" y="476250"/>
            <a:ext cx="8177213" cy="426398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2DF7BC3D-7A00-4CAA-B29C-9DF2506D49FA}"/>
              </a:ext>
            </a:extLst>
          </p:cNvPr>
          <p:cNvSpPr/>
          <p:nvPr/>
        </p:nvSpPr>
        <p:spPr>
          <a:xfrm>
            <a:off x="433387" y="2990850"/>
            <a:ext cx="938213" cy="123825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6AC5F86A-B4FF-4533-9E0C-FB8B7A0CAB10}"/>
              </a:ext>
            </a:extLst>
          </p:cNvPr>
          <p:cNvCxnSpPr>
            <a:cxnSpLocks/>
          </p:cNvCxnSpPr>
          <p:nvPr/>
        </p:nvCxnSpPr>
        <p:spPr>
          <a:xfrm>
            <a:off x="6810375" y="695326"/>
            <a:ext cx="0" cy="36194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1DCEC3F9-F5EA-4EED-B4E0-D5DCBDBB160B}"/>
              </a:ext>
            </a:extLst>
          </p:cNvPr>
          <p:cNvSpPr txBox="1"/>
          <p:nvPr/>
        </p:nvSpPr>
        <p:spPr>
          <a:xfrm>
            <a:off x="8782050" y="231929"/>
            <a:ext cx="330517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Mit dieser Schaltfläche rufen  Sie die darunter liegende Toolbox auf. Diese enthält rote Schaltflächen zum Setzen der Stutzzeiten.</a:t>
            </a:r>
          </a:p>
          <a:p>
            <a:endParaRPr lang="de-DE" dirty="0"/>
          </a:p>
          <a:p>
            <a:r>
              <a:rPr lang="de-DE" dirty="0"/>
              <a:t>Es wird die Zeit gesetzt, die in der Zeitspalte der Messdaten selektiert ist. Siehe grüne Umrandung der Zeit links im Bild.</a:t>
            </a:r>
          </a:p>
          <a:p>
            <a:endParaRPr lang="de-DE" dirty="0"/>
          </a:p>
          <a:p>
            <a:r>
              <a:rPr lang="de-DE" dirty="0"/>
              <a:t>Weiter enthält die Toolbox in der Spalte „Abschnittswahl“ Links zur Selektion der Beginnzeiten der Abschnitte.</a:t>
            </a:r>
          </a:p>
          <a:p>
            <a:endParaRPr lang="de-DE" dirty="0"/>
          </a:p>
          <a:p>
            <a:r>
              <a:rPr lang="de-DE" dirty="0"/>
              <a:t>So können die gewünschten Zeiten schnell zusammengeklickt werden.</a:t>
            </a:r>
          </a:p>
          <a:p>
            <a:endParaRPr lang="de-DE" dirty="0"/>
          </a:p>
          <a:p>
            <a:r>
              <a:rPr lang="de-DE" dirty="0"/>
              <a:t>Es können aber auch beliebige Zeiten selektiert und übertragen werden.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9C4571C-30B2-4504-A5F4-C1630BA04134}"/>
              </a:ext>
            </a:extLst>
          </p:cNvPr>
          <p:cNvCxnSpPr>
            <a:cxnSpLocks/>
          </p:cNvCxnSpPr>
          <p:nvPr/>
        </p:nvCxnSpPr>
        <p:spPr>
          <a:xfrm flipH="1">
            <a:off x="6810375" y="409575"/>
            <a:ext cx="1971676" cy="1809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59834D71-3255-4717-8CE6-06B8880A664A}"/>
              </a:ext>
            </a:extLst>
          </p:cNvPr>
          <p:cNvCxnSpPr>
            <a:cxnSpLocks/>
          </p:cNvCxnSpPr>
          <p:nvPr/>
        </p:nvCxnSpPr>
        <p:spPr>
          <a:xfrm flipH="1">
            <a:off x="8410575" y="1295400"/>
            <a:ext cx="447675" cy="4138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FBE3BB55-BCAD-43CF-B445-9E916A46659E}"/>
              </a:ext>
            </a:extLst>
          </p:cNvPr>
          <p:cNvCxnSpPr>
            <a:cxnSpLocks/>
          </p:cNvCxnSpPr>
          <p:nvPr/>
        </p:nvCxnSpPr>
        <p:spPr>
          <a:xfrm flipH="1" flipV="1">
            <a:off x="6591300" y="1162051"/>
            <a:ext cx="3038475" cy="249554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10F59D33-84AE-402C-A63E-B71142204995}"/>
              </a:ext>
            </a:extLst>
          </p:cNvPr>
          <p:cNvSpPr txBox="1"/>
          <p:nvPr/>
        </p:nvSpPr>
        <p:spPr>
          <a:xfrm>
            <a:off x="2228851" y="4950589"/>
            <a:ext cx="5734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Auch hier gibt es wieder die auslösende Schaltfläche „Messdaten stutzen…“ neben einer Reihe weiterer nützlicher Schaltflächen mit zugehörigen Hilfen.</a:t>
            </a: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50793F6C-AC3E-4A28-86FD-5611FAC596F6}"/>
              </a:ext>
            </a:extLst>
          </p:cNvPr>
          <p:cNvCxnSpPr>
            <a:cxnSpLocks/>
          </p:cNvCxnSpPr>
          <p:nvPr/>
        </p:nvCxnSpPr>
        <p:spPr>
          <a:xfrm flipV="1">
            <a:off x="6457950" y="2266950"/>
            <a:ext cx="447675" cy="27622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0150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7A4FB04-BB20-4D27-A51D-01397E5DA4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2485" y="6356350"/>
            <a:ext cx="2743200" cy="365125"/>
          </a:xfrm>
        </p:spPr>
        <p:txBody>
          <a:bodyPr/>
          <a:lstStyle/>
          <a:p>
            <a:fld id="{EE4E8C48-D9C9-402F-AD69-E40941D1F81E}" type="datetime1">
              <a:rPr lang="de-DE" smtClean="0">
                <a:solidFill>
                  <a:schemeClr val="tx1"/>
                </a:solidFill>
              </a:rPr>
              <a:t>12.02.18</a:t>
            </a:fld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E71700-D7C6-4230-82F9-AB21BF11D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>
                <a:solidFill>
                  <a:schemeClr val="tx1"/>
                </a:solidFill>
              </a:rPr>
              <a:t>6</a:t>
            </a:fld>
            <a:endParaRPr lang="de-DE">
              <a:solidFill>
                <a:schemeClr val="tx1"/>
              </a:solidFill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BAAB42C-19CC-4A2F-B602-2BEB79E1E2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971550"/>
            <a:ext cx="7620000" cy="8001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E99FD98-1B9B-4BB9-BA73-A03D8D47F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0" y="2571750"/>
            <a:ext cx="4191000" cy="17145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74879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D4750FA-CA5C-423A-8C55-F3675521CD40}"/>
              </a:ext>
            </a:extLst>
          </p:cNvPr>
          <p:cNvSpPr txBox="1"/>
          <p:nvPr/>
        </p:nvSpPr>
        <p:spPr>
          <a:xfrm>
            <a:off x="2715987" y="612844"/>
            <a:ext cx="4973216" cy="563231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Danke für die Aufmerksamkeit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und viel Erfolg mit der 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Lüftungslogger-Excelmappe!</a:t>
            </a:r>
          </a:p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Mir freundlichem Gruß</a:t>
            </a:r>
          </a:p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Herbert Trauernicht</a:t>
            </a:r>
          </a:p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Bei Fragen wenden Sie sich bitte an mich.</a:t>
            </a:r>
          </a:p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################################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Dipl.-Ing. Herbert Trauernicht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Gebäudemesstechnik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Eddenwiese 11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31319 Sehnde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Tel.: 05132 93728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htrauernicht@luftdicht.de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Internet: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www.luftdicht.de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Forum: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www.luftdicht-forum.de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################################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51F7D24-222B-4082-A381-BC04692F0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98D2-1781-4646-8636-DC0B463FE4D4}" type="datetime1">
              <a:rPr lang="de-DE" smtClean="0">
                <a:solidFill>
                  <a:schemeClr val="tx1"/>
                </a:solidFill>
              </a:rPr>
              <a:t>12.02.18</a:t>
            </a:fld>
            <a:endParaRPr lang="de-DE">
              <a:solidFill>
                <a:schemeClr val="tx1"/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1961CC-F358-4414-9299-E41F4443C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6E87-1A43-44A9-A0F4-611121ED8A8C}" type="slidenum">
              <a:rPr lang="de-DE" smtClean="0">
                <a:solidFill>
                  <a:schemeClr val="tx1"/>
                </a:solidFill>
              </a:rPr>
              <a:t>7</a:t>
            </a:fld>
            <a:endParaRPr lang="de-DE">
              <a:solidFill>
                <a:schemeClr val="tx1"/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6487A03-F714-4921-8F07-D7FD17B6B1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195" y="537288"/>
            <a:ext cx="183832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159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229</Words>
  <Application>Microsoft Office PowerPoint</Application>
  <PresentationFormat>Breitbild</PresentationFormat>
  <Paragraphs>53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Herbert Trauernicht</dc:creator>
  <cp:lastModifiedBy>Herbert Trauernicht</cp:lastModifiedBy>
  <cp:revision>65</cp:revision>
  <cp:lastPrinted>2018-01-31T13:42:34Z</cp:lastPrinted>
  <dcterms:created xsi:type="dcterms:W3CDTF">2018-01-27T17:52:01Z</dcterms:created>
  <dcterms:modified xsi:type="dcterms:W3CDTF">2018-02-12T07:17:04Z</dcterms:modified>
</cp:coreProperties>
</file>