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76" r:id="rId4"/>
    <p:sldId id="275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4FCA5-516D-42AA-9544-3660A8F0CF14}" type="datetimeFigureOut">
              <a:rPr lang="de-DE" smtClean="0"/>
              <a:t>12.02.18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1A6F-335A-46B3-91DA-F46950E07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26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CB0-E841-4CA5-926A-91E998AE3420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60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A2E3-8173-49DE-9C92-3323F634B6CF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85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D7D5-AD2E-4706-925C-2502FCD15335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17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7AAC-0121-48C7-AD73-2406468DD6EA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72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56-8465-4F2B-A934-FFB9AFBA9EF5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52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C14F-795B-484D-8B9B-B7C87A06F898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5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E2C6-B806-4704-9CAD-5E21301D7953}" type="datetime1">
              <a:rPr lang="de-DE" smtClean="0"/>
              <a:t>12.02.18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1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951-C088-4FB2-A4AA-EEA9FB944A94}" type="datetime1">
              <a:rPr lang="de-DE" smtClean="0"/>
              <a:t>12.02.18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29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B40D-96A6-4757-963F-92F1A3C10E6B}" type="datetime1">
              <a:rPr lang="de-DE" smtClean="0"/>
              <a:t>12.02.18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33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D4F-B4CA-4F32-878D-26503030ADDC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86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591D-06BD-4292-96D8-7213700A6401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4060-1F74-405D-899A-63604C326C8A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www.luftdicht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luftdicht.de/lueftungslogger-stift.htm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ftdicht.de/" TargetMode="External"/><Relationship Id="rId2" Type="http://schemas.openxmlformats.org/officeDocument/2006/relationships/hyperlink" Target="mailto:htrauernicht@luftdicht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luftdicht-forum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DD5795-CB07-4E58-BA12-678C1331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C7E4-6775-4915-BD92-D47E24F1E6DC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86E3A2-7142-49BF-A754-353F917B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z="1400" b="1" smtClean="0">
                <a:solidFill>
                  <a:schemeClr val="bg1"/>
                </a:solidFill>
              </a:rPr>
              <a:t>1</a:t>
            </a:fld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B84AD-B843-4CF9-AEE1-5DCB5691552E}"/>
              </a:ext>
            </a:extLst>
          </p:cNvPr>
          <p:cNvSpPr txBox="1"/>
          <p:nvPr/>
        </p:nvSpPr>
        <p:spPr>
          <a:xfrm>
            <a:off x="1083192" y="21187"/>
            <a:ext cx="10562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Information zur Lüftungslogger-Excelmappe von </a:t>
            </a:r>
            <a:r>
              <a:rPr lang="de-DE" dirty="0">
                <a:solidFill>
                  <a:schemeClr val="bg1"/>
                </a:solidFill>
                <a:hlinkClick r:id="rId2"/>
              </a:rPr>
              <a:t>www.luftdicht.de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sz="2400" dirty="0">
                <a:solidFill>
                  <a:srgbClr val="FF0000"/>
                </a:solidFill>
              </a:rPr>
              <a:t>Lektion „Benutzung LOG 32 TH“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C94DC3E-243A-4598-AEBC-C6D4832F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66" y="617570"/>
            <a:ext cx="1162050" cy="914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66423EC-3204-454B-A695-BE2061147115}"/>
              </a:ext>
            </a:extLst>
          </p:cNvPr>
          <p:cNvSpPr txBox="1"/>
          <p:nvPr/>
        </p:nvSpPr>
        <p:spPr>
          <a:xfrm>
            <a:off x="238385" y="1036850"/>
            <a:ext cx="24487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Dieser Pfeil: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und der nebenstehende Textblock mit variablen Inhalten sind nicht normaler Bestandteil der Excelmappe.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Sie dienen der Hervorhebung bzw. der Beschreibung des gerade erklärten Details in der folgenden Präsentation.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4EB5AA-3E9B-427E-A169-2E2F70DF8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39" y="2280393"/>
            <a:ext cx="3763861" cy="28934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6DCDF2-855C-445B-B8F7-5CCB2AAE512B}"/>
              </a:ext>
            </a:extLst>
          </p:cNvPr>
          <p:cNvSpPr txBox="1"/>
          <p:nvPr/>
        </p:nvSpPr>
        <p:spPr>
          <a:xfrm>
            <a:off x="6860688" y="5284167"/>
            <a:ext cx="5109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Dieser Datenlogger „LOG 32 TH“ von Fa. Dostmann 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 </a:t>
            </a:r>
            <a:r>
              <a:rPr lang="de-DE" dirty="0">
                <a:solidFill>
                  <a:schemeClr val="bg1"/>
                </a:solidFill>
                <a:hlinkClick r:id="rId5"/>
              </a:rPr>
              <a:t>http://www.luftdicht.de/lueftungslogger-stift.htm</a:t>
            </a:r>
            <a:r>
              <a:rPr lang="de-DE" dirty="0">
                <a:solidFill>
                  <a:schemeClr val="bg1"/>
                </a:solidFill>
              </a:rPr>
              <a:t> ) ist seit Februar 2015 der Standard-Datenlogger des Lüftungslogger-Systems.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344091-A66A-4645-80BE-39E01BBA9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94" y="274490"/>
            <a:ext cx="1838325" cy="1752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38DAD8-B0F6-42F8-89EA-C945148D3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115" y="1740487"/>
            <a:ext cx="2644197" cy="35809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8230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C24E4-CDE2-4B42-8E40-D06AF545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4C-ED3B-4526-B476-E26C91C11537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590504-F3D0-43A5-9B33-3598EA35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10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2299D7-23C7-48AA-86EB-51EAAF7D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3" y="1139527"/>
            <a:ext cx="9715500" cy="8477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81EB099-D68F-4A55-89C5-2E120BAE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18" y="2933943"/>
            <a:ext cx="9086850" cy="250507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E10D77F-4201-47F2-9EB8-992045100783}"/>
              </a:ext>
            </a:extLst>
          </p:cNvPr>
          <p:cNvCxnSpPr>
            <a:cxnSpLocks/>
          </p:cNvCxnSpPr>
          <p:nvPr/>
        </p:nvCxnSpPr>
        <p:spPr>
          <a:xfrm flipH="1">
            <a:off x="4695825" y="1647825"/>
            <a:ext cx="285750" cy="1400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1865C6AE-7AF6-45A9-916E-431FF6DC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3BE7-4209-4DD8-98DD-6B02375D239F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CBBE62E7-DBBC-466C-B441-EBC346FD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11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5CF75B-C669-4ED8-BF18-A9B49CE2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340978"/>
            <a:ext cx="9001125" cy="3390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F6A9CB-72AA-4FE4-BFD6-E660C4AE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516" y="4227133"/>
            <a:ext cx="6867525" cy="14573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8709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3BA9035-4F75-45BC-A7FB-1AF2355E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143C-D2F2-4018-BF85-A5B87F60AAB4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0142B27-E9FB-4919-92A2-EA1E48B8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12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AB2E52-3967-425A-BB3C-3833FD37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9" y="764490"/>
            <a:ext cx="11933881" cy="53290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5898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FF839E-C4D4-4D8E-8A06-08052101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5692-B575-4A28-A617-EF26BB58ABB2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700384-EBA2-433D-AD93-3646CC35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13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B9C753-9A94-4630-AA03-C298EC84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83" y="136525"/>
            <a:ext cx="10339519" cy="310678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84540F-5B18-4FDC-A399-AD0A9D23D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64" y="3364344"/>
            <a:ext cx="9191669" cy="31745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671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6CE5A-2F7B-483B-B3FB-144D6E71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FDB2-8A10-4A27-BCAB-CDFC66872D3E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9A8DEE-7DFA-4A26-BB01-1DDF1E36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14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4DFFD6-BB94-4F93-BAD3-207F9BE58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628388"/>
            <a:ext cx="8143875" cy="22288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040785-93FB-4142-AC6C-0F157B499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4" y="3429000"/>
            <a:ext cx="4248150" cy="26384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3742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4750FA-CA5C-423A-8C55-F3675521CD40}"/>
              </a:ext>
            </a:extLst>
          </p:cNvPr>
          <p:cNvSpPr txBox="1"/>
          <p:nvPr/>
        </p:nvSpPr>
        <p:spPr>
          <a:xfrm>
            <a:off x="2715987" y="612844"/>
            <a:ext cx="4973216" cy="56323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die Aufmerksamkeit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viel Erfolg mit der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Lüftungslogger-Excelmappe!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freundlichem Gruß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Herbert Trauernicht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Fragen wenden Sie sich bitte an mich.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################################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Herbert Trauernicht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Gebäudemesstechnik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Eddenwiese 11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31319 Sehnde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05132 93728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htrauernicht@luftdicht.de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www.luftdicht.de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www.luftdicht-forum.de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################################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1F7D24-222B-4082-A381-BC04692F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E015-0AEF-4C45-B45C-34AE4590665C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961CC-F358-4414-9299-E41F4443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15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487A03-F714-4921-8F07-D7FD17B6B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95" y="537288"/>
            <a:ext cx="1838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9736C3-8CDC-4BBA-878F-57B0F8A3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308" y="6258653"/>
            <a:ext cx="2743200" cy="365125"/>
          </a:xfrm>
        </p:spPr>
        <p:txBody>
          <a:bodyPr/>
          <a:lstStyle/>
          <a:p>
            <a:fld id="{251BE9F8-78D9-4203-B708-84F68ECBB77B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8684D2-D0FB-49E2-BDF8-EF62ED27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2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DBB460-70F7-464A-8D63-EC5DF551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59" y="801214"/>
            <a:ext cx="7258050" cy="58007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0CF93DC-C8A0-4C30-8C97-B3810714E30B}"/>
              </a:ext>
            </a:extLst>
          </p:cNvPr>
          <p:cNvSpPr/>
          <p:nvPr/>
        </p:nvSpPr>
        <p:spPr>
          <a:xfrm>
            <a:off x="3073660" y="2677284"/>
            <a:ext cx="574415" cy="46120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3B431A-435A-442B-9A08-4FFE07E8CACB}"/>
              </a:ext>
            </a:extLst>
          </p:cNvPr>
          <p:cNvSpPr/>
          <p:nvPr/>
        </p:nvSpPr>
        <p:spPr>
          <a:xfrm>
            <a:off x="8721984" y="2651496"/>
            <a:ext cx="574415" cy="46120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999C63B-480A-4C5F-9B31-C89837EBB7CC}"/>
              </a:ext>
            </a:extLst>
          </p:cNvPr>
          <p:cNvSpPr/>
          <p:nvPr/>
        </p:nvSpPr>
        <p:spPr>
          <a:xfrm>
            <a:off x="3159384" y="1473456"/>
            <a:ext cx="574415" cy="372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87E922-06F0-445C-B1AF-6FB37104CDB7}"/>
              </a:ext>
            </a:extLst>
          </p:cNvPr>
          <p:cNvSpPr txBox="1"/>
          <p:nvPr/>
        </p:nvSpPr>
        <p:spPr>
          <a:xfrm>
            <a:off x="9562108" y="3457416"/>
            <a:ext cx="250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Uhrabgleich mit der PC-Uhr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37F47EE-0A13-4AFD-8EA7-BCE81522E1D6}"/>
              </a:ext>
            </a:extLst>
          </p:cNvPr>
          <p:cNvSpPr txBox="1"/>
          <p:nvPr/>
        </p:nvSpPr>
        <p:spPr>
          <a:xfrm>
            <a:off x="238126" y="1149092"/>
            <a:ext cx="1872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Ihre Datenlogger-Nummer,</a:t>
            </a:r>
          </a:p>
          <a:p>
            <a:r>
              <a:rPr lang="de-DE" dirty="0">
                <a:solidFill>
                  <a:schemeClr val="bg1"/>
                </a:solidFill>
              </a:rPr>
              <a:t>die zur Excelmappe durchgereicht wird.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75C82D2-5819-4CC4-BDCD-822CD224E71B}"/>
              </a:ext>
            </a:extLst>
          </p:cNvPr>
          <p:cNvSpPr txBox="1"/>
          <p:nvPr/>
        </p:nvSpPr>
        <p:spPr>
          <a:xfrm>
            <a:off x="258827" y="3378412"/>
            <a:ext cx="1872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Aufruf der Werkseinstellung,</a:t>
            </a:r>
          </a:p>
          <a:p>
            <a:r>
              <a:rPr lang="de-DE" dirty="0">
                <a:solidFill>
                  <a:schemeClr val="bg1"/>
                </a:solidFill>
              </a:rPr>
              <a:t>die beim Lüftungslogger-System verwendet werden kann.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EB11903-A87D-49A8-BB08-5B335AF7E82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1678518" y="3070945"/>
            <a:ext cx="1479263" cy="488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8EC6D7A-C68C-436D-9E88-F8274BFA85C9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9212278" y="3045157"/>
            <a:ext cx="484112" cy="412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5555EC1-981F-4D92-B3FB-BD11DCFAA523}"/>
              </a:ext>
            </a:extLst>
          </p:cNvPr>
          <p:cNvCxnSpPr>
            <a:cxnSpLocks/>
          </p:cNvCxnSpPr>
          <p:nvPr/>
        </p:nvCxnSpPr>
        <p:spPr>
          <a:xfrm>
            <a:off x="1526118" y="1642850"/>
            <a:ext cx="1633266" cy="16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E2274A59-7D7E-48D1-A501-482C530D455A}"/>
              </a:ext>
            </a:extLst>
          </p:cNvPr>
          <p:cNvSpPr txBox="1"/>
          <p:nvPr/>
        </p:nvSpPr>
        <p:spPr>
          <a:xfrm>
            <a:off x="2542182" y="37419"/>
            <a:ext cx="670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Bediensoftware „</a:t>
            </a:r>
            <a:r>
              <a:rPr lang="de-DE" sz="2400" dirty="0" err="1">
                <a:solidFill>
                  <a:schemeClr val="bg1"/>
                </a:solidFill>
              </a:rPr>
              <a:t>LogConnect</a:t>
            </a:r>
            <a:r>
              <a:rPr lang="de-DE" sz="2400" dirty="0">
                <a:solidFill>
                  <a:schemeClr val="bg1"/>
                </a:solidFill>
              </a:rPr>
              <a:t> V2.30“ des Herstellers </a:t>
            </a:r>
          </a:p>
        </p:txBody>
      </p:sp>
    </p:spTree>
    <p:extLst>
      <p:ext uri="{BB962C8B-B14F-4D97-AF65-F5344CB8AC3E}">
        <p14:creationId xmlns:p14="http://schemas.microsoft.com/office/powerpoint/2010/main" val="344164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9736C3-8CDC-4BBA-878F-57B0F8A3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422" y="6194740"/>
            <a:ext cx="2743200" cy="365125"/>
          </a:xfrm>
        </p:spPr>
        <p:txBody>
          <a:bodyPr/>
          <a:lstStyle/>
          <a:p>
            <a:fld id="{A2CB43DF-69BC-4524-B72A-D7D3D1704E69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8684D2-D0FB-49E2-BDF8-EF62ED27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847" y="6080576"/>
            <a:ext cx="2743200" cy="365125"/>
          </a:xfrm>
        </p:spPr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3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0CF93DC-C8A0-4C30-8C97-B3810714E30B}"/>
              </a:ext>
            </a:extLst>
          </p:cNvPr>
          <p:cNvSpPr/>
          <p:nvPr/>
        </p:nvSpPr>
        <p:spPr>
          <a:xfrm>
            <a:off x="1286885" y="306447"/>
            <a:ext cx="574415" cy="46120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87E922-06F0-445C-B1AF-6FB37104CDB7}"/>
              </a:ext>
            </a:extLst>
          </p:cNvPr>
          <p:cNvSpPr txBox="1"/>
          <p:nvPr/>
        </p:nvSpPr>
        <p:spPr>
          <a:xfrm>
            <a:off x="9562108" y="3457416"/>
            <a:ext cx="250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Uhrabgleich mit der PC-Uhr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37F47EE-0A13-4AFD-8EA7-BCE81522E1D6}"/>
              </a:ext>
            </a:extLst>
          </p:cNvPr>
          <p:cNvSpPr txBox="1"/>
          <p:nvPr/>
        </p:nvSpPr>
        <p:spPr>
          <a:xfrm>
            <a:off x="238126" y="1149092"/>
            <a:ext cx="437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Der Datenlogger wird vom PC wie ein USB-Speicherstift erkannt.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75C82D2-5819-4CC4-BDCD-822CD224E71B}"/>
              </a:ext>
            </a:extLst>
          </p:cNvPr>
          <p:cNvSpPr txBox="1"/>
          <p:nvPr/>
        </p:nvSpPr>
        <p:spPr>
          <a:xfrm>
            <a:off x="9481671" y="649693"/>
            <a:ext cx="1872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Aufruf der Werkseinstellung,</a:t>
            </a:r>
          </a:p>
          <a:p>
            <a:r>
              <a:rPr lang="de-DE" dirty="0">
                <a:solidFill>
                  <a:schemeClr val="bg1"/>
                </a:solidFill>
              </a:rPr>
              <a:t>die beim Lüftungslogger-System verwendet werden kann.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2274A59-7D7E-48D1-A501-482C530D455A}"/>
              </a:ext>
            </a:extLst>
          </p:cNvPr>
          <p:cNvSpPr txBox="1"/>
          <p:nvPr/>
        </p:nvSpPr>
        <p:spPr>
          <a:xfrm>
            <a:off x="2542182" y="37419"/>
            <a:ext cx="6706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Der Datenlogger „Dostmann LOG 32 TH“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</a:rPr>
              <a:t>Einige bemerkenswerte Eigenschaften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9122983-FDB4-43C6-8807-171F95999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03" y="1674285"/>
            <a:ext cx="3763861" cy="28934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011420E-A5F7-4D91-9F11-3A58F95D9C2B}"/>
              </a:ext>
            </a:extLst>
          </p:cNvPr>
          <p:cNvSpPr txBox="1"/>
          <p:nvPr/>
        </p:nvSpPr>
        <p:spPr>
          <a:xfrm>
            <a:off x="222422" y="4592567"/>
            <a:ext cx="437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4. Wenn der Datenlogger an eine USB-Schnittstelle gesteckt wird, dann wird die Aufzeichnung beendet und die Messdaten werden aufbereitet.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D688CBB-1FA7-46F8-887A-82F3045BD062}"/>
              </a:ext>
            </a:extLst>
          </p:cNvPr>
          <p:cNvSpPr txBox="1"/>
          <p:nvPr/>
        </p:nvSpPr>
        <p:spPr>
          <a:xfrm>
            <a:off x="6482332" y="4709234"/>
            <a:ext cx="141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Starttaste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BCE1DAB-47F9-4202-B72F-EA0B0ACAE31E}"/>
              </a:ext>
            </a:extLst>
          </p:cNvPr>
          <p:cNvSpPr txBox="1"/>
          <p:nvPr/>
        </p:nvSpPr>
        <p:spPr>
          <a:xfrm>
            <a:off x="222422" y="3084746"/>
            <a:ext cx="4375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3. Wenn man die Starttaste betätigt und die grüne LED als Reaktion 2 mal kurz blinkt, dann ist die Aufzeichnung gestartet. Ein mehrfaches Drücken der Starttaste stört die Aufzeichnung nicht.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C513833-5550-41CD-BA74-CDFD2033CE65}"/>
              </a:ext>
            </a:extLst>
          </p:cNvPr>
          <p:cNvSpPr txBox="1"/>
          <p:nvPr/>
        </p:nvSpPr>
        <p:spPr>
          <a:xfrm>
            <a:off x="238125" y="1839920"/>
            <a:ext cx="437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Die Bedienung ist etwas sperrig. Die Signale der LEDs sind mitunter schwer zu deuten. Auf folgende Punkte 3 bis 5 kann man sich aber verlassen: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5555EC1-981F-4D92-B3FB-BD11DCFAA523}"/>
              </a:ext>
            </a:extLst>
          </p:cNvPr>
          <p:cNvCxnSpPr>
            <a:cxnSpLocks/>
          </p:cNvCxnSpPr>
          <p:nvPr/>
        </p:nvCxnSpPr>
        <p:spPr>
          <a:xfrm flipV="1">
            <a:off x="6966733" y="3704633"/>
            <a:ext cx="440746" cy="100460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2661E860-8C6D-41BE-9FC4-2380A11C93AE}"/>
              </a:ext>
            </a:extLst>
          </p:cNvPr>
          <p:cNvSpPr txBox="1"/>
          <p:nvPr/>
        </p:nvSpPr>
        <p:spPr>
          <a:xfrm>
            <a:off x="4999196" y="5245372"/>
            <a:ext cx="437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5. Die Messdatenfiles bleiben gespeichert bis ein erneuter Start über die Starttaste durchgeführt wird. Danach sind die bisher gespeicherten Messdaten gelöscht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4151B4C-9903-44AC-A32B-C8D263067571}"/>
              </a:ext>
            </a:extLst>
          </p:cNvPr>
          <p:cNvSpPr txBox="1"/>
          <p:nvPr/>
        </p:nvSpPr>
        <p:spPr>
          <a:xfrm>
            <a:off x="8150399" y="4709234"/>
            <a:ext cx="141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Grüne LED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EB11903-A87D-49A8-BB08-5B335AF7E820}"/>
              </a:ext>
            </a:extLst>
          </p:cNvPr>
          <p:cNvCxnSpPr>
            <a:cxnSpLocks/>
          </p:cNvCxnSpPr>
          <p:nvPr/>
        </p:nvCxnSpPr>
        <p:spPr>
          <a:xfrm flipH="1" flipV="1">
            <a:off x="7632970" y="3645893"/>
            <a:ext cx="974515" cy="106334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8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9736C3-8CDC-4BBA-878F-57B0F8A3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350" y="6356349"/>
            <a:ext cx="2743200" cy="365125"/>
          </a:xfrm>
        </p:spPr>
        <p:txBody>
          <a:bodyPr/>
          <a:lstStyle/>
          <a:p>
            <a:fld id="{632AE5BC-9510-4FDD-B709-343D0361ED62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8684D2-D0FB-49E2-BDF8-EF62ED27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4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D9D2C0-E515-46D3-9471-1BBB435F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72" y="713631"/>
            <a:ext cx="11464855" cy="23382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2E414EA-D0F9-44DA-AB6D-A53D26D99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44" y="3844841"/>
            <a:ext cx="11406083" cy="25115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0CF93DC-C8A0-4C30-8C97-B3810714E30B}"/>
              </a:ext>
            </a:extLst>
          </p:cNvPr>
          <p:cNvSpPr/>
          <p:nvPr/>
        </p:nvSpPr>
        <p:spPr>
          <a:xfrm>
            <a:off x="1807301" y="5678403"/>
            <a:ext cx="1278294" cy="372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3B431A-435A-442B-9A08-4FFE07E8CACB}"/>
              </a:ext>
            </a:extLst>
          </p:cNvPr>
          <p:cNvSpPr/>
          <p:nvPr/>
        </p:nvSpPr>
        <p:spPr>
          <a:xfrm>
            <a:off x="5748845" y="5873604"/>
            <a:ext cx="1593794" cy="372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7A0A40-7432-429A-8D2C-FDEEBB0F1DBD}"/>
              </a:ext>
            </a:extLst>
          </p:cNvPr>
          <p:cNvSpPr txBox="1"/>
          <p:nvPr/>
        </p:nvSpPr>
        <p:spPr>
          <a:xfrm>
            <a:off x="1160344" y="3263683"/>
            <a:ext cx="917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Die Darstellungen geben Ausschnitte des Blattes „Daten“ der Lüftungslogger-Excelmappe wieder.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15902BC-1218-4E48-A1B6-9F05A1B22C52}"/>
              </a:ext>
            </a:extLst>
          </p:cNvPr>
          <p:cNvSpPr txBox="1"/>
          <p:nvPr/>
        </p:nvSpPr>
        <p:spPr>
          <a:xfrm>
            <a:off x="1009650" y="39986"/>
            <a:ext cx="974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Bedienschritte „A“ bis „H“ in der Lüftungslogger-Excelmappe Version 2018-6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B14067-483C-4BE0-AFBB-3BB10D696D7B}"/>
              </a:ext>
            </a:extLst>
          </p:cNvPr>
          <p:cNvSpPr/>
          <p:nvPr/>
        </p:nvSpPr>
        <p:spPr>
          <a:xfrm>
            <a:off x="2807426" y="4026768"/>
            <a:ext cx="1278294" cy="372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E49DC4E-2B12-471E-A6A9-986EBBF18229}"/>
              </a:ext>
            </a:extLst>
          </p:cNvPr>
          <p:cNvSpPr/>
          <p:nvPr/>
        </p:nvSpPr>
        <p:spPr>
          <a:xfrm>
            <a:off x="8039100" y="981075"/>
            <a:ext cx="342900" cy="313559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349F29B-5383-4C77-9215-50E98FA681E2}"/>
              </a:ext>
            </a:extLst>
          </p:cNvPr>
          <p:cNvSpPr/>
          <p:nvPr/>
        </p:nvSpPr>
        <p:spPr>
          <a:xfrm>
            <a:off x="3009900" y="123694"/>
            <a:ext cx="485775" cy="37795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2B0C3D6-3A29-4E75-B1DA-80DC4585A7A5}"/>
              </a:ext>
            </a:extLst>
          </p:cNvPr>
          <p:cNvSpPr/>
          <p:nvPr/>
        </p:nvSpPr>
        <p:spPr>
          <a:xfrm>
            <a:off x="3914775" y="117278"/>
            <a:ext cx="485775" cy="37795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34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0152CA-41D7-4A08-8BFB-B1389C3B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157-FE0F-4419-9B1A-E81117633194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989E77-DD26-4DF1-9D5A-B997AD39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5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567515-A409-4137-B0CB-DA91D1F8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2" y="136525"/>
            <a:ext cx="8153400" cy="24098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D8F6E1-8274-49F2-AF25-37C5AAAC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2" y="2728737"/>
            <a:ext cx="6334125" cy="9810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12A8125-02D6-4EC8-9DDE-A5892E5CE014}"/>
              </a:ext>
            </a:extLst>
          </p:cNvPr>
          <p:cNvSpPr/>
          <p:nvPr/>
        </p:nvSpPr>
        <p:spPr>
          <a:xfrm>
            <a:off x="3859049" y="3337394"/>
            <a:ext cx="2648797" cy="372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CEAD57D-F9EC-41C8-8788-B84AF988934A}"/>
              </a:ext>
            </a:extLst>
          </p:cNvPr>
          <p:cNvSpPr/>
          <p:nvPr/>
        </p:nvSpPr>
        <p:spPr>
          <a:xfrm>
            <a:off x="173722" y="3033065"/>
            <a:ext cx="1797692" cy="372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3B12CCC-653D-4338-8162-72CC205D4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022" y="2636894"/>
            <a:ext cx="4457700" cy="11144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8E8BE60-4C6C-4A6F-9A6D-9E2275CB4DF1}"/>
              </a:ext>
            </a:extLst>
          </p:cNvPr>
          <p:cNvSpPr/>
          <p:nvPr/>
        </p:nvSpPr>
        <p:spPr>
          <a:xfrm>
            <a:off x="7013021" y="3328332"/>
            <a:ext cx="1597579" cy="372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8841A39-7003-494D-9B31-8B351E9B6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3" y="3895371"/>
            <a:ext cx="4448175" cy="17430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066E860-1B98-4B05-93B1-7CBE12541CFE}"/>
              </a:ext>
            </a:extLst>
          </p:cNvPr>
          <p:cNvSpPr/>
          <p:nvPr/>
        </p:nvSpPr>
        <p:spPr>
          <a:xfrm>
            <a:off x="3060259" y="5266028"/>
            <a:ext cx="1597579" cy="372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37AE41E-1ED8-4836-B30F-2F425353A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046" y="4155430"/>
            <a:ext cx="2085975" cy="1057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287437-7B3D-4441-B09D-AB00B1014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494" y="4151680"/>
            <a:ext cx="2162175" cy="10382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3B39C40-6F46-40A1-9198-3010F0FCE2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4142" y="4075480"/>
            <a:ext cx="1666875" cy="11144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AE8FEAF-95D6-43BE-B83E-A547E54DE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896" y="5819254"/>
            <a:ext cx="2486025" cy="9715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D7FC628-1678-4A98-B623-CA01879D1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0499" y="5832282"/>
            <a:ext cx="2476500" cy="9620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DCC9127-F467-4B12-A485-3D27F35623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0600" y="5816374"/>
            <a:ext cx="2533650" cy="95250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0" name="Verbinder: gekrümmt 19">
            <a:extLst>
              <a:ext uri="{FF2B5EF4-FFF2-40B4-BE49-F238E27FC236}">
                <a16:creationId xmlns:a16="http://schemas.microsoft.com/office/drawing/2014/main" id="{08352C05-D6FB-4C8B-BB0C-F91780C4199B}"/>
              </a:ext>
            </a:extLst>
          </p:cNvPr>
          <p:cNvCxnSpPr>
            <a:stCxn id="3" idx="3"/>
            <a:endCxn id="8" idx="1"/>
          </p:cNvCxnSpPr>
          <p:nvPr/>
        </p:nvCxnSpPr>
        <p:spPr>
          <a:xfrm flipV="1">
            <a:off x="6507847" y="3194107"/>
            <a:ext cx="505175" cy="25168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krümmt 23">
            <a:extLst>
              <a:ext uri="{FF2B5EF4-FFF2-40B4-BE49-F238E27FC236}">
                <a16:creationId xmlns:a16="http://schemas.microsoft.com/office/drawing/2014/main" id="{F8DA260F-C56A-451B-81D8-FAC0AEB456D3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4657838" y="4684068"/>
            <a:ext cx="269208" cy="82841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krümmt 28">
            <a:extLst>
              <a:ext uri="{FF2B5EF4-FFF2-40B4-BE49-F238E27FC236}">
                <a16:creationId xmlns:a16="http://schemas.microsoft.com/office/drawing/2014/main" id="{20BE2EEA-7348-47CE-A989-154534AF261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7013021" y="4670793"/>
            <a:ext cx="149473" cy="13275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er: gekrümmt 31">
            <a:extLst>
              <a:ext uri="{FF2B5EF4-FFF2-40B4-BE49-F238E27FC236}">
                <a16:creationId xmlns:a16="http://schemas.microsoft.com/office/drawing/2014/main" id="{3359EFC7-B416-4283-B1B2-7CB1B0BCAFC3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9324669" y="4632693"/>
            <a:ext cx="149473" cy="381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er: gekrümmt 39">
            <a:extLst>
              <a:ext uri="{FF2B5EF4-FFF2-40B4-BE49-F238E27FC236}">
                <a16:creationId xmlns:a16="http://schemas.microsoft.com/office/drawing/2014/main" id="{AA307FC2-7825-4DA6-8F7E-EA2CAB939FDE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8496999" y="6292624"/>
            <a:ext cx="113601" cy="20671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krümmt 40">
            <a:extLst>
              <a:ext uri="{FF2B5EF4-FFF2-40B4-BE49-F238E27FC236}">
                <a16:creationId xmlns:a16="http://schemas.microsoft.com/office/drawing/2014/main" id="{A857C4F0-4EA6-4C91-8FC2-EAB64796C87C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5902921" y="6305029"/>
            <a:ext cx="117578" cy="8266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C00E9020-9C37-402B-8B09-A85A411DC249}"/>
              </a:ext>
            </a:extLst>
          </p:cNvPr>
          <p:cNvCxnSpPr>
            <a:endCxn id="10" idx="1"/>
          </p:cNvCxnSpPr>
          <p:nvPr/>
        </p:nvCxnSpPr>
        <p:spPr>
          <a:xfrm rot="16200000" flipH="1">
            <a:off x="-328870" y="4228376"/>
            <a:ext cx="942048" cy="135018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DF7841F2-140A-41EE-A492-6FA5D14829D6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74645" y="3194107"/>
            <a:ext cx="11396077" cy="640757"/>
          </a:xfrm>
          <a:prstGeom prst="bentConnector3">
            <a:avLst>
              <a:gd name="adj1" fmla="val -200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3F23C246-122E-4328-B2CF-A73094B2B0E5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3237722" y="4632693"/>
            <a:ext cx="7903295" cy="1094308"/>
          </a:xfrm>
          <a:prstGeom prst="bentConnector3">
            <a:avLst>
              <a:gd name="adj1" fmla="val -289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C7B0498D-5E0C-4A20-BF96-C53F7B32FD42}"/>
              </a:ext>
            </a:extLst>
          </p:cNvPr>
          <p:cNvCxnSpPr>
            <a:endCxn id="16" idx="1"/>
          </p:cNvCxnSpPr>
          <p:nvPr/>
        </p:nvCxnSpPr>
        <p:spPr>
          <a:xfrm rot="16200000" flipH="1">
            <a:off x="3039735" y="5927868"/>
            <a:ext cx="575148" cy="179174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40E08229-D17A-4F43-BCF8-16D46AD01A16}"/>
              </a:ext>
            </a:extLst>
          </p:cNvPr>
          <p:cNvSpPr/>
          <p:nvPr/>
        </p:nvSpPr>
        <p:spPr>
          <a:xfrm>
            <a:off x="5095875" y="188201"/>
            <a:ext cx="400050" cy="37795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79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00F8B9-6A1C-42C0-A045-3FF72F52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4823-F30A-46AE-B76F-809DDD50C0E5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C42F1-5FA4-4EAC-B386-BB7A0590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6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CE01D0-2491-4F73-89AE-98A490C3C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36" y="617765"/>
            <a:ext cx="8743950" cy="3009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4969340-1ED9-4A73-8134-329EBE27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86" y="4075728"/>
            <a:ext cx="9696450" cy="15430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DB90062-1851-4494-9BDC-B51CA85CFAA8}"/>
              </a:ext>
            </a:extLst>
          </p:cNvPr>
          <p:cNvSpPr/>
          <p:nvPr/>
        </p:nvSpPr>
        <p:spPr>
          <a:xfrm>
            <a:off x="1507284" y="4730620"/>
            <a:ext cx="3792504" cy="53835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38BCBD-DC40-4D82-967F-CEAFB0C0D6AF}"/>
              </a:ext>
            </a:extLst>
          </p:cNvPr>
          <p:cNvSpPr/>
          <p:nvPr/>
        </p:nvSpPr>
        <p:spPr>
          <a:xfrm>
            <a:off x="6642036" y="4120633"/>
            <a:ext cx="485775" cy="37795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3A143EE-6C36-4FEA-960D-031F17FA21FF}"/>
              </a:ext>
            </a:extLst>
          </p:cNvPr>
          <p:cNvSpPr/>
          <p:nvPr/>
        </p:nvSpPr>
        <p:spPr>
          <a:xfrm>
            <a:off x="6572250" y="568780"/>
            <a:ext cx="485775" cy="37795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29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23AB25-F644-415D-82D1-9732CE1A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E651-AA71-49FC-A005-77EF746DE46E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2E2B8D-3603-4FAC-A7F3-905CB56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7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7FCA57-9843-406E-AF6F-1970740E0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09" y="559545"/>
            <a:ext cx="4229100" cy="27717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3C7BB95-1ACA-42C9-BC08-9BD6A8E7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597" y="3613150"/>
            <a:ext cx="8791575" cy="2743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4CBB7C0-1F7B-4042-B566-AC4C96A45D93}"/>
              </a:ext>
            </a:extLst>
          </p:cNvPr>
          <p:cNvSpPr/>
          <p:nvPr/>
        </p:nvSpPr>
        <p:spPr>
          <a:xfrm>
            <a:off x="4053762" y="4282752"/>
            <a:ext cx="2042238" cy="98562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DF7BC3D-7A00-4CAA-B29C-9DF2506D49FA}"/>
              </a:ext>
            </a:extLst>
          </p:cNvPr>
          <p:cNvSpPr/>
          <p:nvPr/>
        </p:nvSpPr>
        <p:spPr>
          <a:xfrm>
            <a:off x="619125" y="638044"/>
            <a:ext cx="404812" cy="37795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BB81BE1-30F5-4D31-9F03-3384E26CF5B3}"/>
              </a:ext>
            </a:extLst>
          </p:cNvPr>
          <p:cNvSpPr/>
          <p:nvPr/>
        </p:nvSpPr>
        <p:spPr>
          <a:xfrm>
            <a:off x="8382000" y="3600450"/>
            <a:ext cx="390525" cy="37795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15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A4FB04-BB20-4D27-A51D-01397E5D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9934" y="6435000"/>
            <a:ext cx="2743200" cy="365125"/>
          </a:xfrm>
        </p:spPr>
        <p:txBody>
          <a:bodyPr/>
          <a:lstStyle/>
          <a:p>
            <a:fld id="{68C1808F-07E7-4294-BAAC-80270FC1C64A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E71700-D7C6-4230-82F9-AB21BF11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94" y="6435000"/>
            <a:ext cx="2743200" cy="365125"/>
          </a:xfrm>
        </p:spPr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8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0BE3C4-A7FB-4EC8-A34F-DCFBF6AA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14908"/>
            <a:ext cx="7553325" cy="1600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B420021-D14A-4292-BDF8-0E3F00785AB1}"/>
              </a:ext>
            </a:extLst>
          </p:cNvPr>
          <p:cNvSpPr/>
          <p:nvPr/>
        </p:nvSpPr>
        <p:spPr>
          <a:xfrm>
            <a:off x="572084" y="1147665"/>
            <a:ext cx="2042238" cy="35456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A1D9FC-F113-48AE-A379-C111C5882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2144220"/>
            <a:ext cx="7324725" cy="17240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93312D3-3468-48C4-BA0E-0C71227E2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745" y="4587150"/>
            <a:ext cx="7381875" cy="18478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1DFD14-F364-4A1B-B1EC-485F201A3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73" y="4069541"/>
            <a:ext cx="3764188" cy="26913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D326CF4-6AF2-46B9-9EB0-4BA9518223FA}"/>
              </a:ext>
            </a:extLst>
          </p:cNvPr>
          <p:cNvSpPr/>
          <p:nvPr/>
        </p:nvSpPr>
        <p:spPr>
          <a:xfrm>
            <a:off x="4694745" y="4770334"/>
            <a:ext cx="2233323" cy="35456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92B170-7B00-4257-B46A-49526B05B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7043" y="314908"/>
            <a:ext cx="2379496" cy="411835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6ADC5DE-35D8-49BA-AD7F-453F76A51059}"/>
              </a:ext>
            </a:extLst>
          </p:cNvPr>
          <p:cNvCxnSpPr>
            <a:cxnSpLocks/>
          </p:cNvCxnSpPr>
          <p:nvPr/>
        </p:nvCxnSpPr>
        <p:spPr>
          <a:xfrm flipV="1">
            <a:off x="2486025" y="895350"/>
            <a:ext cx="6351018" cy="34678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8C87B0F-0DC5-4091-8D89-5C69D5486C65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3752850" y="4459581"/>
            <a:ext cx="941895" cy="48803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8103BC42-0B06-46E7-B84A-65899E2D0DFE}"/>
              </a:ext>
            </a:extLst>
          </p:cNvPr>
          <p:cNvSpPr/>
          <p:nvPr/>
        </p:nvSpPr>
        <p:spPr>
          <a:xfrm>
            <a:off x="3857625" y="379673"/>
            <a:ext cx="371475" cy="325178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68F3BC1-E7E0-48D7-8892-53A1ACCACC5C}"/>
              </a:ext>
            </a:extLst>
          </p:cNvPr>
          <p:cNvSpPr/>
          <p:nvPr/>
        </p:nvSpPr>
        <p:spPr>
          <a:xfrm>
            <a:off x="4509007" y="2465645"/>
            <a:ext cx="371475" cy="325178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F0F4973-5C1A-4633-BE5C-719DCF485158}"/>
              </a:ext>
            </a:extLst>
          </p:cNvPr>
          <p:cNvSpPr/>
          <p:nvPr/>
        </p:nvSpPr>
        <p:spPr>
          <a:xfrm>
            <a:off x="8910129" y="4029364"/>
            <a:ext cx="2233323" cy="35456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87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D1838A-47A2-4008-8C68-7CDA49B5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A127-A2B9-4754-8F85-8D84501E1549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810D01-86E1-421E-AD4C-91ACF6AD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9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51D1E65-354A-4C4B-BD8F-1C8492DF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298450"/>
            <a:ext cx="7029450" cy="24860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11E86C-78D4-47EA-85E9-23F5137A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4638345"/>
            <a:ext cx="6067425" cy="16383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16C5C32-64D6-4414-A2C9-0270C9A5C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067050"/>
            <a:ext cx="4733925" cy="7239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8344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361</Words>
  <Application>Microsoft Office PowerPoint</Application>
  <PresentationFormat>Breitbild</PresentationFormat>
  <Paragraphs>80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Herbert Trauernicht</dc:creator>
  <cp:lastModifiedBy>Herbert Trauernicht</cp:lastModifiedBy>
  <cp:revision>59</cp:revision>
  <cp:lastPrinted>2018-01-31T13:42:34Z</cp:lastPrinted>
  <dcterms:created xsi:type="dcterms:W3CDTF">2018-01-27T17:52:01Z</dcterms:created>
  <dcterms:modified xsi:type="dcterms:W3CDTF">2018-02-12T07:07:56Z</dcterms:modified>
</cp:coreProperties>
</file>