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83F8C-A011-4912-97A9-EC4FDE9FB2B8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F72E4B-B6BE-43DC-90F7-D287F6F1E6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658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833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7972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82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1466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6714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596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186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21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8727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208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052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7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316348" y="321408"/>
            <a:ext cx="5486400" cy="366598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2400"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chemeClr val="accent5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8244145" y="2691603"/>
            <a:ext cx="1834156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/>
              <a:t>norm. F1 %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8614946" y="1364241"/>
            <a:ext cx="1061509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/>
              <a:t>T1, F1</a:t>
            </a:r>
          </a:p>
        </p:txBody>
      </p:sp>
      <p:sp>
        <p:nvSpPr>
          <p:cNvPr id="21" name="Rechteck 20"/>
          <p:cNvSpPr/>
          <p:nvPr/>
        </p:nvSpPr>
        <p:spPr>
          <a:xfrm>
            <a:off x="90293" y="2541067"/>
            <a:ext cx="489580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/>
              <a:t>Dies ist die von T1 und F1 abgeleitete normierte Feuchte. Das ist die rel. Feuchte, die sich einstellt, wenn die Temperatur auf 20°C verändert würde.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317634" y="211756"/>
            <a:ext cx="29205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/>
              <a:t>norm. F1 % 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9540876" y="6012164"/>
            <a:ext cx="135844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=berechnet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7906578" y="6009931"/>
            <a:ext cx="123912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=gemessen</a:t>
            </a:r>
          </a:p>
        </p:txBody>
      </p:sp>
      <p:cxnSp>
        <p:nvCxnSpPr>
          <p:cNvPr id="25" name="Gerade Verbindung mit Pfeil 24"/>
          <p:cNvCxnSpPr>
            <a:stCxn id="8" idx="2"/>
          </p:cNvCxnSpPr>
          <p:nvPr/>
        </p:nvCxnSpPr>
        <p:spPr>
          <a:xfrm flipH="1">
            <a:off x="9145700" y="1887461"/>
            <a:ext cx="1" cy="8041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88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Breitbild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„Lüftungslogger“</dc:title>
  <dc:creator>Herbert Trauernicht</dc:creator>
  <cp:lastModifiedBy>Herbert Trauernicht</cp:lastModifiedBy>
  <cp:revision>98</cp:revision>
  <dcterms:created xsi:type="dcterms:W3CDTF">2015-06-15T08:06:02Z</dcterms:created>
  <dcterms:modified xsi:type="dcterms:W3CDTF">2016-10-06T15:53:59Z</dcterms:modified>
</cp:coreProperties>
</file>