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CBEE7-DBEE-4895-B450-371ACD98BB73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6A831-0885-4D59-A2C2-9701E7F33A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954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A663-C557-4F96-8487-5326BB44474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7506-76EB-4876-BD24-CF9C1FA24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181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A663-C557-4F96-8487-5326BB44474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7506-76EB-4876-BD24-CF9C1FA24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240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A663-C557-4F96-8487-5326BB44474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7506-76EB-4876-BD24-CF9C1FA24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67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A663-C557-4F96-8487-5326BB44474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7506-76EB-4876-BD24-CF9C1FA24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4591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A663-C557-4F96-8487-5326BB44474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7506-76EB-4876-BD24-CF9C1FA24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020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A663-C557-4F96-8487-5326BB44474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7506-76EB-4876-BD24-CF9C1FA24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654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A663-C557-4F96-8487-5326BB44474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7506-76EB-4876-BD24-CF9C1FA24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1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A663-C557-4F96-8487-5326BB44474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7506-76EB-4876-BD24-CF9C1FA24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72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A663-C557-4F96-8487-5326BB44474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7506-76EB-4876-BD24-CF9C1FA24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10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A663-C557-4F96-8487-5326BB44474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7506-76EB-4876-BD24-CF9C1FA24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632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A663-C557-4F96-8487-5326BB44474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B7506-76EB-4876-BD24-CF9C1FA24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246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7A663-C557-4F96-8487-5326BB44474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B7506-76EB-4876-BD24-CF9C1FA24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69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Container%20L&#252;ftungslogger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022011" cy="1319131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1" y="1493883"/>
            <a:ext cx="425702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ea typeface="Calibri" panose="020F0502020204030204" pitchFamily="34" charset="0"/>
              </a:rPr>
              <a:t>Bei der Analyse nach der ÖNORM B 8110-2: 2003 07 01  wird ein von der Außentemperatur T3 abgeleiteter Schimmelrisiko-Grenzwert ÖN55% berechnet, der auf „norm. F1 %“ angewandt wird.</a:t>
            </a:r>
          </a:p>
          <a:p>
            <a:endParaRPr lang="de-DE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de-DE" sz="2800" dirty="0">
                <a:latin typeface="Arial" panose="020B0604020202020204" pitchFamily="34" charset="0"/>
                <a:ea typeface="Calibri" panose="020F0502020204030204" pitchFamily="34" charset="0"/>
              </a:rPr>
              <a:t>Alternativ auch ÖN65% für </a:t>
            </a:r>
            <a:r>
              <a:rPr lang="de-DE" sz="2800" dirty="0" err="1">
                <a:latin typeface="Arial" panose="020B0604020202020204" pitchFamily="34" charset="0"/>
                <a:ea typeface="Calibri" panose="020F0502020204030204" pitchFamily="34" charset="0"/>
              </a:rPr>
              <a:t>Kondensatrisiko</a:t>
            </a:r>
            <a:r>
              <a:rPr lang="de-DE" sz="2800" dirty="0"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b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sz="2400" dirty="0"/>
          </a:p>
        </p:txBody>
      </p:sp>
      <p:sp>
        <p:nvSpPr>
          <p:cNvPr id="4" name="Rechteck 3"/>
          <p:cNvSpPr/>
          <p:nvPr/>
        </p:nvSpPr>
        <p:spPr>
          <a:xfrm>
            <a:off x="6220515" y="167780"/>
            <a:ext cx="5486400" cy="366598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2400"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784326" y="1581958"/>
            <a:ext cx="542136" cy="52322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T3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7293389" y="1515544"/>
            <a:ext cx="1061509" cy="52322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T1, F1</a:t>
            </a:r>
          </a:p>
        </p:txBody>
      </p:sp>
      <p:cxnSp>
        <p:nvCxnSpPr>
          <p:cNvPr id="10" name="Gerade Verbindung mit Pfeil 9"/>
          <p:cNvCxnSpPr>
            <a:stCxn id="8" idx="2"/>
          </p:cNvCxnSpPr>
          <p:nvPr/>
        </p:nvCxnSpPr>
        <p:spPr>
          <a:xfrm flipH="1">
            <a:off x="7820688" y="2038764"/>
            <a:ext cx="3456" cy="2890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4411819" y="4920985"/>
            <a:ext cx="1244251" cy="369332"/>
          </a:xfrm>
          <a:prstGeom prst="rect">
            <a:avLst/>
          </a:prstGeom>
          <a:noFill/>
          <a:ln w="158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norm. F1 %</a:t>
            </a:r>
          </a:p>
        </p:txBody>
      </p:sp>
      <p:cxnSp>
        <p:nvCxnSpPr>
          <p:cNvPr id="12" name="Gerade Verbindung mit Pfeil 11"/>
          <p:cNvCxnSpPr>
            <a:stCxn id="6" idx="2"/>
          </p:cNvCxnSpPr>
          <p:nvPr/>
        </p:nvCxnSpPr>
        <p:spPr>
          <a:xfrm flipH="1">
            <a:off x="5047026" y="2105178"/>
            <a:ext cx="8368" cy="191674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5984751" y="4920985"/>
            <a:ext cx="885179" cy="369332"/>
          </a:xfrm>
          <a:prstGeom prst="rect">
            <a:avLst/>
          </a:prstGeom>
          <a:noFill/>
          <a:ln w="158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ÖN55%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653839" y="5470273"/>
            <a:ext cx="30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7293389" y="5416219"/>
            <a:ext cx="192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=  Schimmelgefahr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4418693" y="5499743"/>
            <a:ext cx="1244251" cy="369332"/>
          </a:xfrm>
          <a:prstGeom prst="rect">
            <a:avLst/>
          </a:prstGeom>
          <a:noFill/>
          <a:ln w="158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norm. F1 %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984751" y="5495389"/>
            <a:ext cx="885179" cy="369332"/>
          </a:xfrm>
          <a:prstGeom prst="rect">
            <a:avLst/>
          </a:prstGeom>
          <a:noFill/>
          <a:ln w="158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ÖN55%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5653840" y="4891515"/>
            <a:ext cx="30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7293389" y="4861028"/>
            <a:ext cx="2475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=  keine Schimmelgefahr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8591833" y="4076127"/>
            <a:ext cx="2600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Gebäudehülle nach Ö-Norm</a:t>
            </a:r>
          </a:p>
        </p:txBody>
      </p:sp>
      <p:cxnSp>
        <p:nvCxnSpPr>
          <p:cNvPr id="22" name="Gerade Verbindung mit Pfeil 21"/>
          <p:cNvCxnSpPr/>
          <p:nvPr/>
        </p:nvCxnSpPr>
        <p:spPr>
          <a:xfrm flipV="1">
            <a:off x="9481275" y="3829907"/>
            <a:ext cx="0" cy="34246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6458359" y="6203976"/>
            <a:ext cx="1358441" cy="369332"/>
          </a:xfrm>
          <a:prstGeom prst="rect">
            <a:avLst/>
          </a:prstGeom>
          <a:noFill/>
          <a:ln w="158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=berechnet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4824061" y="6201743"/>
            <a:ext cx="1239122" cy="369332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=gemessen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966225" y="2347605"/>
            <a:ext cx="1834156" cy="523220"/>
          </a:xfrm>
          <a:prstGeom prst="rect">
            <a:avLst/>
          </a:prstGeom>
          <a:noFill/>
          <a:ln w="158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norm. F1 %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4803043" y="4021918"/>
            <a:ext cx="1276311" cy="523220"/>
          </a:xfrm>
          <a:prstGeom prst="rect">
            <a:avLst/>
          </a:prstGeom>
          <a:noFill/>
          <a:ln w="158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ÖN55%</a:t>
            </a:r>
          </a:p>
        </p:txBody>
      </p:sp>
    </p:spTree>
    <p:extLst>
      <p:ext uri="{BB962C8B-B14F-4D97-AF65-F5344CB8AC3E}">
        <p14:creationId xmlns:p14="http://schemas.microsoft.com/office/powerpoint/2010/main" val="2125187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/>
          <p:nvPr/>
        </p:nvPicPr>
        <p:blipFill>
          <a:blip r:embed="rId2"/>
          <a:stretch>
            <a:fillRect/>
          </a:stretch>
        </p:blipFill>
        <p:spPr>
          <a:xfrm>
            <a:off x="4542273" y="59365"/>
            <a:ext cx="7603072" cy="4710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022011" cy="1319131"/>
          </a:xfrm>
          <a:prstGeom prst="rect">
            <a:avLst/>
          </a:prstGeom>
        </p:spPr>
      </p:pic>
      <p:pic>
        <p:nvPicPr>
          <p:cNvPr id="5" name="Grafik 4"/>
          <p:cNvPicPr/>
          <p:nvPr/>
        </p:nvPicPr>
        <p:blipFill>
          <a:blip r:embed="rId4"/>
          <a:stretch>
            <a:fillRect/>
          </a:stretch>
        </p:blipFill>
        <p:spPr>
          <a:xfrm>
            <a:off x="4588928" y="4809067"/>
            <a:ext cx="6400800" cy="204893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7" name="Rechteck 6"/>
          <p:cNvSpPr/>
          <p:nvPr/>
        </p:nvSpPr>
        <p:spPr>
          <a:xfrm>
            <a:off x="0" y="1319131"/>
            <a:ext cx="4588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ea typeface="Calibri" panose="020F0502020204030204" pitchFamily="34" charset="0"/>
              </a:rPr>
              <a:t>Bei der Analyse ÖN55% nach der ÖNORM wird ein von der Außentemperatur T3 abgeleiteter Schimmelrisiko-Grenzwert berechnet, der auf </a:t>
            </a:r>
          </a:p>
          <a:p>
            <a:r>
              <a:rPr lang="de-DE" sz="2800" dirty="0">
                <a:latin typeface="Arial" panose="020B0604020202020204" pitchFamily="34" charset="0"/>
                <a:ea typeface="Calibri" panose="020F0502020204030204" pitchFamily="34" charset="0"/>
              </a:rPr>
              <a:t>„norm. F1 %“ angewandt wird.</a:t>
            </a:r>
            <a:br>
              <a:rPr lang="de-DE" sz="2800" dirty="0"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2220586" y="4718998"/>
            <a:ext cx="23321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Im nebenstehenden Diagramm sind die Verläufe Außentemperatur T3 und norm. F1 % zu Testzwecken künstlich erzeugt.</a:t>
            </a:r>
          </a:p>
        </p:txBody>
      </p:sp>
      <p:sp>
        <p:nvSpPr>
          <p:cNvPr id="6" name="Rechteck 5"/>
          <p:cNvSpPr/>
          <p:nvPr/>
        </p:nvSpPr>
        <p:spPr>
          <a:xfrm>
            <a:off x="8002582" y="2255388"/>
            <a:ext cx="67112" cy="58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6935782" y="2255389"/>
            <a:ext cx="67112" cy="58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6935782" y="3118969"/>
            <a:ext cx="67112" cy="58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8002582" y="2754078"/>
            <a:ext cx="67112" cy="58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8943397" y="2420475"/>
            <a:ext cx="67112" cy="58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8943397" y="2104873"/>
            <a:ext cx="67112" cy="58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4609234" y="4124116"/>
            <a:ext cx="7474591" cy="6365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5006830" y="78027"/>
            <a:ext cx="4587638" cy="302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11560625" y="81858"/>
            <a:ext cx="566057" cy="8849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9081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hlinkClick r:id="rId2" action="ppaction://hlinkpres?slideindex=1&amp;slidetitle="/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407019" y="0"/>
            <a:ext cx="10617200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extfeld 2"/>
          <p:cNvSpPr txBox="1"/>
          <p:nvPr/>
        </p:nvSpPr>
        <p:spPr>
          <a:xfrm>
            <a:off x="-50334" y="1124125"/>
            <a:ext cx="15267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Eine echte Aufnahme mit automatisch erzeugten Markierungen „Schimmel“.</a:t>
            </a:r>
          </a:p>
        </p:txBody>
      </p:sp>
    </p:spTree>
    <p:extLst>
      <p:ext uri="{BB962C8B-B14F-4D97-AF65-F5344CB8AC3E}">
        <p14:creationId xmlns:p14="http://schemas.microsoft.com/office/powerpoint/2010/main" val="514938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Breitbild</PresentationFormat>
  <Paragraphs>22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Herbert Trauernicht</dc:creator>
  <cp:lastModifiedBy>Herbert Trauernicht</cp:lastModifiedBy>
  <cp:revision>28</cp:revision>
  <dcterms:created xsi:type="dcterms:W3CDTF">2016-05-31T05:56:28Z</dcterms:created>
  <dcterms:modified xsi:type="dcterms:W3CDTF">2016-10-06T16:16:44Z</dcterms:modified>
</cp:coreProperties>
</file>